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84" r:id="rId7"/>
    <p:sldId id="285" r:id="rId8"/>
    <p:sldId id="283" r:id="rId9"/>
    <p:sldId id="286" r:id="rId10"/>
    <p:sldId id="272" r:id="rId11"/>
    <p:sldId id="261" r:id="rId12"/>
    <p:sldId id="292" r:id="rId13"/>
    <p:sldId id="273" r:id="rId14"/>
    <p:sldId id="262" r:id="rId15"/>
    <p:sldId id="275" r:id="rId16"/>
    <p:sldId id="274" r:id="rId17"/>
    <p:sldId id="263" r:id="rId18"/>
    <p:sldId id="288" r:id="rId19"/>
    <p:sldId id="289" r:id="rId20"/>
    <p:sldId id="287" r:id="rId21"/>
    <p:sldId id="264" r:id="rId22"/>
    <p:sldId id="291" r:id="rId23"/>
    <p:sldId id="276" r:id="rId24"/>
    <p:sldId id="265" r:id="rId25"/>
    <p:sldId id="293" r:id="rId26"/>
    <p:sldId id="277" r:id="rId27"/>
    <p:sldId id="266" r:id="rId28"/>
    <p:sldId id="290" r:id="rId29"/>
    <p:sldId id="278" r:id="rId30"/>
    <p:sldId id="267" r:id="rId31"/>
    <p:sldId id="268" r:id="rId32"/>
    <p:sldId id="279" r:id="rId33"/>
    <p:sldId id="269" r:id="rId34"/>
    <p:sldId id="280" r:id="rId35"/>
    <p:sldId id="270" r:id="rId36"/>
    <p:sldId id="271" r:id="rId37"/>
    <p:sldId id="294" r:id="rId38"/>
    <p:sldId id="281" r:id="rId39"/>
    <p:sldId id="282" r:id="rId4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E531-655E-456F-8C99-C3D67565630B}" type="datetimeFigureOut">
              <a:rPr lang="es-ES" smtClean="0"/>
              <a:pPr/>
              <a:t>18/12/2012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E98A-CB1C-4111-97ED-BAB264FA24F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E531-655E-456F-8C99-C3D67565630B}" type="datetimeFigureOut">
              <a:rPr lang="es-ES" smtClean="0"/>
              <a:pPr/>
              <a:t>18/12/2012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E98A-CB1C-4111-97ED-BAB264FA24F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E531-655E-456F-8C99-C3D67565630B}" type="datetimeFigureOut">
              <a:rPr lang="es-ES" smtClean="0"/>
              <a:pPr/>
              <a:t>18/12/2012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E98A-CB1C-4111-97ED-BAB264FA24F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E531-655E-456F-8C99-C3D67565630B}" type="datetimeFigureOut">
              <a:rPr lang="es-ES" smtClean="0"/>
              <a:pPr/>
              <a:t>18/12/2012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E98A-CB1C-4111-97ED-BAB264FA24F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E531-655E-456F-8C99-C3D67565630B}" type="datetimeFigureOut">
              <a:rPr lang="es-ES" smtClean="0"/>
              <a:pPr/>
              <a:t>18/12/2012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E98A-CB1C-4111-97ED-BAB264FA24F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E531-655E-456F-8C99-C3D67565630B}" type="datetimeFigureOut">
              <a:rPr lang="es-ES" smtClean="0"/>
              <a:pPr/>
              <a:t>18/12/2012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E98A-CB1C-4111-97ED-BAB264FA24F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E531-655E-456F-8C99-C3D67565630B}" type="datetimeFigureOut">
              <a:rPr lang="es-ES" smtClean="0"/>
              <a:pPr/>
              <a:t>18/12/2012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E98A-CB1C-4111-97ED-BAB264FA24F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E531-655E-456F-8C99-C3D67565630B}" type="datetimeFigureOut">
              <a:rPr lang="es-ES" smtClean="0"/>
              <a:pPr/>
              <a:t>18/12/2012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E98A-CB1C-4111-97ED-BAB264FA24F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E531-655E-456F-8C99-C3D67565630B}" type="datetimeFigureOut">
              <a:rPr lang="es-ES" smtClean="0"/>
              <a:pPr/>
              <a:t>18/12/2012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E98A-CB1C-4111-97ED-BAB264FA24F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E531-655E-456F-8C99-C3D67565630B}" type="datetimeFigureOut">
              <a:rPr lang="es-ES" smtClean="0"/>
              <a:pPr/>
              <a:t>18/12/2012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E98A-CB1C-4111-97ED-BAB264FA24F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E531-655E-456F-8C99-C3D67565630B}" type="datetimeFigureOut">
              <a:rPr lang="es-ES" smtClean="0"/>
              <a:pPr/>
              <a:t>18/12/2012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E98A-CB1C-4111-97ED-BAB264FA24F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9E531-655E-456F-8C99-C3D67565630B}" type="datetimeFigureOut">
              <a:rPr lang="es-ES" smtClean="0"/>
              <a:pPr/>
              <a:t>18/12/2012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5E98A-CB1C-4111-97ED-BAB264FA24F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Imagen" descr="fon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475656" y="4365104"/>
            <a:ext cx="655272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2n </a:t>
            </a:r>
            <a:r>
              <a:rPr lang="es-ES" sz="4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Concurs</a:t>
            </a:r>
            <a:r>
              <a:rPr lang="es-ES" sz="4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s-ES" sz="4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Dibuixos</a:t>
            </a:r>
            <a:r>
              <a:rPr lang="es-ES" sz="4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Nadal</a:t>
            </a:r>
          </a:p>
          <a:p>
            <a:pPr algn="ctr"/>
            <a:endParaRPr lang="es-ES" sz="28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28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AMPA </a:t>
            </a:r>
            <a:r>
              <a:rPr lang="es-ES" sz="28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Sant</a:t>
            </a:r>
            <a:r>
              <a:rPr lang="es-ES" sz="28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Miquel </a:t>
            </a:r>
            <a:r>
              <a:rPr lang="es-ES" sz="28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dels</a:t>
            </a:r>
            <a:r>
              <a:rPr lang="es-ES" sz="28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8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Sants</a:t>
            </a:r>
            <a:endParaRPr lang="es-ES" sz="28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laia luna_tercer premi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228870" y="-977327"/>
            <a:ext cx="6597353" cy="9073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sp>
        <p:nvSpPr>
          <p:cNvPr id="5" name="4 CuadroTexto"/>
          <p:cNvSpPr txBox="1"/>
          <p:nvPr/>
        </p:nvSpPr>
        <p:spPr>
          <a:xfrm>
            <a:off x="539552" y="1448558"/>
            <a:ext cx="79928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6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Segon</a:t>
            </a:r>
            <a:r>
              <a:rPr lang="es-ES" sz="6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6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Premi</a:t>
            </a:r>
            <a:endParaRPr lang="es-ES" sz="6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s-ES" sz="6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Dibuix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endParaRPr lang="es-ES" sz="5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Ferran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Rovira</a:t>
            </a:r>
            <a:endParaRPr lang="es-ES" sz="5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sp>
        <p:nvSpPr>
          <p:cNvPr id="5" name="4 CuadroTexto"/>
          <p:cNvSpPr txBox="1"/>
          <p:nvPr/>
        </p:nvSpPr>
        <p:spPr>
          <a:xfrm>
            <a:off x="539552" y="1448558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5 Imagen" descr="FOTO FERRAN ROVIRA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71777"/>
            <a:ext cx="5472608" cy="6876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pic>
        <p:nvPicPr>
          <p:cNvPr id="6" name="5 Imagen" descr="ferran rovira_segon premi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223359" y="-884823"/>
            <a:ext cx="6519465" cy="8966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sp>
        <p:nvSpPr>
          <p:cNvPr id="5" name="4 CuadroTexto"/>
          <p:cNvSpPr txBox="1"/>
          <p:nvPr/>
        </p:nvSpPr>
        <p:spPr>
          <a:xfrm>
            <a:off x="539552" y="1214643"/>
            <a:ext cx="799288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6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Primer </a:t>
            </a:r>
            <a:r>
              <a:rPr lang="es-ES" sz="6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Premi</a:t>
            </a:r>
            <a:endParaRPr lang="es-ES" sz="6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s-ES" sz="6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“Nadal 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Nevat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</a:p>
          <a:p>
            <a:pPr algn="ctr"/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 </a:t>
            </a:r>
            <a:endParaRPr lang="es-ES" sz="5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Bruna 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Vinyeta</a:t>
            </a:r>
            <a:endParaRPr lang="es-ES" sz="5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sp>
        <p:nvSpPr>
          <p:cNvPr id="5" name="4 CuadroTexto"/>
          <p:cNvSpPr txBox="1"/>
          <p:nvPr/>
        </p:nvSpPr>
        <p:spPr>
          <a:xfrm>
            <a:off x="539552" y="1214643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5 Imagen" descr="bru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7590" y="8506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pic>
        <p:nvPicPr>
          <p:cNvPr id="7" name="6 Imagen" descr="dibuix bruna 201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8715" y="148855"/>
            <a:ext cx="498657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sp>
        <p:nvSpPr>
          <p:cNvPr id="5" name="4 CuadroTexto"/>
          <p:cNvSpPr txBox="1"/>
          <p:nvPr/>
        </p:nvSpPr>
        <p:spPr>
          <a:xfrm>
            <a:off x="539552" y="1340768"/>
            <a:ext cx="799288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6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Categoria</a:t>
            </a:r>
            <a:r>
              <a:rPr lang="es-ES" sz="6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</a:t>
            </a:r>
          </a:p>
          <a:p>
            <a:pPr algn="ctr"/>
            <a:endParaRPr lang="es-ES" sz="6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6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1r i 2n</a:t>
            </a:r>
            <a:endParaRPr lang="es-ES" sz="6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sp>
        <p:nvSpPr>
          <p:cNvPr id="5" name="4 CuadroTexto"/>
          <p:cNvSpPr txBox="1"/>
          <p:nvPr/>
        </p:nvSpPr>
        <p:spPr>
          <a:xfrm>
            <a:off x="467544" y="1273599"/>
            <a:ext cx="79928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6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Accèssit</a:t>
            </a:r>
            <a:endParaRPr lang="es-ES" sz="6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s-ES" sz="6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“Reis de 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l’Orient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</a:p>
          <a:p>
            <a:pPr algn="ctr"/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d’Aris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Penadés</a:t>
            </a:r>
            <a:endParaRPr lang="es-ES" sz="5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sp>
        <p:nvSpPr>
          <p:cNvPr id="5" name="4 CuadroTexto"/>
          <p:cNvSpPr txBox="1"/>
          <p:nvPr/>
        </p:nvSpPr>
        <p:spPr>
          <a:xfrm>
            <a:off x="467544" y="529324"/>
            <a:ext cx="799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s-ES" sz="5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5 Imagen" descr="ar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8471" y="99392"/>
            <a:ext cx="456705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sp>
        <p:nvSpPr>
          <p:cNvPr id="5" name="4 CuadroTexto"/>
          <p:cNvSpPr txBox="1"/>
          <p:nvPr/>
        </p:nvSpPr>
        <p:spPr>
          <a:xfrm>
            <a:off x="539552" y="692696"/>
            <a:ext cx="799288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Dibuixos</a:t>
            </a:r>
            <a:r>
              <a:rPr lang="es-ES" sz="4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presentats</a:t>
            </a:r>
            <a:r>
              <a:rPr lang="es-ES" sz="4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</a:p>
          <a:p>
            <a:pPr algn="ctr"/>
            <a:endParaRPr lang="es-ES" sz="40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s-ES" sz="36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Categoria</a:t>
            </a:r>
            <a:r>
              <a:rPr lang="es-ES" sz="3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 (P3, P4 i P5): 	62</a:t>
            </a:r>
          </a:p>
          <a:p>
            <a:endParaRPr lang="es-ES" sz="36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s-ES" sz="36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Categoria</a:t>
            </a:r>
            <a:r>
              <a:rPr lang="es-ES" sz="3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 (1r i 2n):	34</a:t>
            </a:r>
          </a:p>
          <a:p>
            <a:endParaRPr lang="es-ES" sz="36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s-ES" sz="36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Categoria</a:t>
            </a:r>
            <a:r>
              <a:rPr lang="es-ES" sz="3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 (3r i 4t):	12</a:t>
            </a:r>
          </a:p>
          <a:p>
            <a:endParaRPr lang="es-ES" sz="36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s-ES" sz="36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Categoria</a:t>
            </a:r>
            <a:r>
              <a:rPr lang="es-ES" sz="3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 (5è i 6è):	5</a:t>
            </a:r>
            <a:endParaRPr lang="es-ES" sz="3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pic>
        <p:nvPicPr>
          <p:cNvPr id="6" name="5 Imagen" descr="acces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131599" y="-1184503"/>
            <a:ext cx="6658368" cy="9426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sp>
        <p:nvSpPr>
          <p:cNvPr id="5" name="4 CuadroTexto"/>
          <p:cNvSpPr txBox="1"/>
          <p:nvPr/>
        </p:nvSpPr>
        <p:spPr>
          <a:xfrm>
            <a:off x="467544" y="529324"/>
            <a:ext cx="799288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6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Tercer </a:t>
            </a:r>
            <a:r>
              <a:rPr lang="es-ES" sz="6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Premi</a:t>
            </a:r>
            <a:endParaRPr lang="es-ES" sz="6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s-ES" sz="6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L’arbre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Nadal 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amb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el 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tio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 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regals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 </a:t>
            </a:r>
          </a:p>
          <a:p>
            <a:pPr algn="ctr"/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d’Adrià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Pintu</a:t>
            </a:r>
            <a:endParaRPr lang="es-ES" sz="5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sp>
        <p:nvSpPr>
          <p:cNvPr id="5" name="4 CuadroTexto"/>
          <p:cNvSpPr txBox="1"/>
          <p:nvPr/>
        </p:nvSpPr>
        <p:spPr>
          <a:xfrm>
            <a:off x="467544" y="529324"/>
            <a:ext cx="799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s-ES" sz="5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5 Imagen" descr="FOTO ADRIÀ PINTU GARCIA 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12759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pic>
        <p:nvPicPr>
          <p:cNvPr id="6" name="5 Imagen" descr="adria pintu_tercer premi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8715" y="99392"/>
            <a:ext cx="498657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sp>
        <p:nvSpPr>
          <p:cNvPr id="5" name="4 CuadroTexto"/>
          <p:cNvSpPr txBox="1"/>
          <p:nvPr/>
        </p:nvSpPr>
        <p:spPr>
          <a:xfrm>
            <a:off x="467544" y="529324"/>
            <a:ext cx="799288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6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Segon</a:t>
            </a:r>
            <a:r>
              <a:rPr lang="es-ES" sz="6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6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Premi</a:t>
            </a:r>
            <a:endParaRPr lang="es-ES" sz="6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s-ES" sz="6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Dibuix</a:t>
            </a:r>
            <a:endParaRPr lang="es-ES" sz="54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</a:t>
            </a:r>
            <a:endParaRPr lang="es-ES" sz="5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Mariam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Drissi</a:t>
            </a:r>
            <a:endParaRPr lang="es-ES" sz="5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pic>
        <p:nvPicPr>
          <p:cNvPr id="6" name="5 Imagen" descr="foto maria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12759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pic>
        <p:nvPicPr>
          <p:cNvPr id="6" name="5 Imagen" descr="mariam drissi_segon premi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218344" y="-964867"/>
            <a:ext cx="6492732" cy="8929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sp>
        <p:nvSpPr>
          <p:cNvPr id="5" name="4 CuadroTexto"/>
          <p:cNvSpPr txBox="1"/>
          <p:nvPr/>
        </p:nvSpPr>
        <p:spPr>
          <a:xfrm>
            <a:off x="467544" y="529324"/>
            <a:ext cx="799288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6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Primer </a:t>
            </a:r>
            <a:r>
              <a:rPr lang="es-ES" sz="6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Premi</a:t>
            </a:r>
            <a:endParaRPr lang="es-ES" sz="6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s-ES" sz="6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“El 25 de desembre, 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fum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fum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fum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…”</a:t>
            </a:r>
          </a:p>
          <a:p>
            <a:pPr algn="ctr"/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d’Ada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Solé</a:t>
            </a:r>
            <a:endParaRPr lang="es-ES" sz="5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pic>
        <p:nvPicPr>
          <p:cNvPr id="6" name="5 Imagen" descr="Foto Ada Solé Viladeca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7590" y="8506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pic>
        <p:nvPicPr>
          <p:cNvPr id="6" name="5 Imagen" descr="ada sole_primer premi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197324" y="-736042"/>
            <a:ext cx="6480719" cy="8912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sp>
        <p:nvSpPr>
          <p:cNvPr id="5" name="4 CuadroTexto"/>
          <p:cNvSpPr txBox="1"/>
          <p:nvPr/>
        </p:nvSpPr>
        <p:spPr>
          <a:xfrm>
            <a:off x="539552" y="1340768"/>
            <a:ext cx="799288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6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Total </a:t>
            </a:r>
            <a:r>
              <a:rPr lang="es-ES" sz="6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dibuixos</a:t>
            </a:r>
            <a:r>
              <a:rPr lang="es-ES" sz="6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6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presentats</a:t>
            </a:r>
            <a:endParaRPr lang="es-ES" sz="6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s-ES" sz="6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6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113</a:t>
            </a:r>
            <a:endParaRPr lang="es-ES" sz="6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sp>
        <p:nvSpPr>
          <p:cNvPr id="5" name="4 CuadroTexto"/>
          <p:cNvSpPr txBox="1"/>
          <p:nvPr/>
        </p:nvSpPr>
        <p:spPr>
          <a:xfrm>
            <a:off x="539552" y="1340768"/>
            <a:ext cx="799288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6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Categoria</a:t>
            </a:r>
            <a:r>
              <a:rPr lang="es-ES" sz="6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</a:t>
            </a:r>
          </a:p>
          <a:p>
            <a:pPr algn="ctr"/>
            <a:endParaRPr lang="es-ES" sz="6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6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3r i 4rt</a:t>
            </a:r>
            <a:endParaRPr lang="es-ES" sz="6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sp>
        <p:nvSpPr>
          <p:cNvPr id="5" name="4 CuadroTexto"/>
          <p:cNvSpPr txBox="1"/>
          <p:nvPr/>
        </p:nvSpPr>
        <p:spPr>
          <a:xfrm>
            <a:off x="467544" y="529324"/>
            <a:ext cx="799288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6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Segon</a:t>
            </a:r>
            <a:r>
              <a:rPr lang="es-ES" sz="6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6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Premi</a:t>
            </a:r>
            <a:endParaRPr lang="es-ES" sz="6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s-ES" sz="6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“La 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nit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dels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tres Reis”</a:t>
            </a:r>
          </a:p>
          <a:p>
            <a:pPr algn="ctr"/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</a:t>
            </a:r>
            <a:endParaRPr lang="es-ES" sz="5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Joseph 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Grosse</a:t>
            </a:r>
            <a:endParaRPr lang="es-ES" sz="5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pic>
        <p:nvPicPr>
          <p:cNvPr id="6" name="5 Imagen" descr="joseph grosse_segon premi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080839" y="-1077573"/>
            <a:ext cx="6753380" cy="9287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sp>
        <p:nvSpPr>
          <p:cNvPr id="5" name="4 CuadroTexto"/>
          <p:cNvSpPr txBox="1"/>
          <p:nvPr/>
        </p:nvSpPr>
        <p:spPr>
          <a:xfrm>
            <a:off x="467544" y="529324"/>
            <a:ext cx="799288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6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Primer </a:t>
            </a:r>
            <a:r>
              <a:rPr lang="es-ES" sz="6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Premi</a:t>
            </a:r>
            <a:endParaRPr lang="es-ES" sz="6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s-ES" sz="6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“Un 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dia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feliç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</a:p>
          <a:p>
            <a:pPr algn="ctr"/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</a:t>
            </a:r>
            <a:endParaRPr lang="es-ES" sz="5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Maria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Elizabeth 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Grosse</a:t>
            </a:r>
            <a:endParaRPr lang="es-ES" sz="5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pic>
        <p:nvPicPr>
          <p:cNvPr id="6" name="5 Imagen" descr="Maria elizabeth grosse_primer premi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059574" y="-1035044"/>
            <a:ext cx="6753380" cy="9287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sp>
        <p:nvSpPr>
          <p:cNvPr id="5" name="4 CuadroTexto"/>
          <p:cNvSpPr txBox="1"/>
          <p:nvPr/>
        </p:nvSpPr>
        <p:spPr>
          <a:xfrm>
            <a:off x="539552" y="1340768"/>
            <a:ext cx="799288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6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Categoria</a:t>
            </a:r>
            <a:r>
              <a:rPr lang="es-ES" sz="6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</a:t>
            </a:r>
          </a:p>
          <a:p>
            <a:pPr algn="ctr"/>
            <a:endParaRPr lang="es-ES" sz="6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6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5è i 6è</a:t>
            </a:r>
            <a:endParaRPr lang="es-ES" sz="6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sp>
        <p:nvSpPr>
          <p:cNvPr id="5" name="4 CuadroTexto"/>
          <p:cNvSpPr txBox="1"/>
          <p:nvPr/>
        </p:nvSpPr>
        <p:spPr>
          <a:xfrm>
            <a:off x="539552" y="1340768"/>
            <a:ext cx="799288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6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Únic</a:t>
            </a:r>
            <a:r>
              <a:rPr lang="es-ES" sz="6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6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Premi</a:t>
            </a:r>
            <a:endParaRPr lang="es-ES" sz="6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s-ES" sz="6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“Reis i 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Regals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</a:p>
          <a:p>
            <a:pPr algn="ctr"/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</a:t>
            </a:r>
          </a:p>
          <a:p>
            <a:pPr algn="ctr"/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Yassin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Drissi</a:t>
            </a:r>
            <a:endParaRPr lang="es-ES" sz="5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sp>
        <p:nvSpPr>
          <p:cNvPr id="5" name="4 CuadroTexto"/>
          <p:cNvSpPr txBox="1"/>
          <p:nvPr/>
        </p:nvSpPr>
        <p:spPr>
          <a:xfrm>
            <a:off x="539552" y="1340768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5 Imagen" descr="foto yass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7215" y="106325"/>
            <a:ext cx="534957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pic>
        <p:nvPicPr>
          <p:cNvPr id="6" name="5 Imagen" descr="yassin drissi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038309" y="-1162633"/>
            <a:ext cx="6753380" cy="9287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Imagen" descr="fon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403648" y="5157192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GRÀCIES A TOTS!</a:t>
            </a:r>
          </a:p>
          <a:p>
            <a:pPr algn="ctr"/>
            <a:endParaRPr lang="es-ES" sz="28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28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AMPA </a:t>
            </a:r>
            <a:r>
              <a:rPr lang="es-ES" sz="28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Sant</a:t>
            </a:r>
            <a:r>
              <a:rPr lang="es-ES" sz="28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Miquel </a:t>
            </a:r>
            <a:r>
              <a:rPr lang="es-ES" sz="28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dels</a:t>
            </a:r>
            <a:r>
              <a:rPr lang="es-ES" sz="28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8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Sants</a:t>
            </a:r>
            <a:endParaRPr lang="es-ES" sz="28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sp>
        <p:nvSpPr>
          <p:cNvPr id="5" name="4 CuadroTexto"/>
          <p:cNvSpPr txBox="1"/>
          <p:nvPr/>
        </p:nvSpPr>
        <p:spPr>
          <a:xfrm>
            <a:off x="539552" y="1340768"/>
            <a:ext cx="799288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6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Categoria</a:t>
            </a:r>
            <a:r>
              <a:rPr lang="es-ES" sz="6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</a:t>
            </a:r>
          </a:p>
          <a:p>
            <a:pPr algn="ctr"/>
            <a:endParaRPr lang="es-ES" sz="6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6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P3, P4 i P5</a:t>
            </a:r>
            <a:endParaRPr lang="es-ES" sz="6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sp>
        <p:nvSpPr>
          <p:cNvPr id="5" name="4 CuadroTexto"/>
          <p:cNvSpPr txBox="1"/>
          <p:nvPr/>
        </p:nvSpPr>
        <p:spPr>
          <a:xfrm>
            <a:off x="611560" y="1412776"/>
            <a:ext cx="79928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6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Accèssit</a:t>
            </a:r>
            <a:endParaRPr lang="es-ES" sz="6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s-ES" sz="6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“El Nadal 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d’Ariadna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</a:p>
          <a:p>
            <a:pPr algn="ctr"/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d’Ariadna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Roca</a:t>
            </a:r>
            <a:endParaRPr lang="es-ES" sz="5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pic>
        <p:nvPicPr>
          <p:cNvPr id="6" name="5 Imagen" descr="ARIAD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0833" y="191385"/>
            <a:ext cx="512233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pic>
        <p:nvPicPr>
          <p:cNvPr id="6" name="Imatg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18496" y="-672671"/>
            <a:ext cx="7200798" cy="902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sp>
        <p:nvSpPr>
          <p:cNvPr id="5" name="4 CuadroTexto"/>
          <p:cNvSpPr txBox="1"/>
          <p:nvPr/>
        </p:nvSpPr>
        <p:spPr>
          <a:xfrm>
            <a:off x="467544" y="529324"/>
            <a:ext cx="799288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6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Tercer </a:t>
            </a:r>
            <a:r>
              <a:rPr lang="es-ES" sz="6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Premi</a:t>
            </a:r>
            <a:endParaRPr lang="es-ES" sz="6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s-ES" sz="6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Els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Tres Reis de 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l’Orient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porten coses per la </a:t>
            </a:r>
            <a:r>
              <a:rPr lang="es-ES" sz="5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gent</a:t>
            </a:r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 de</a:t>
            </a:r>
            <a:endParaRPr lang="es-ES" sz="5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5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Laia Luna</a:t>
            </a:r>
            <a:endParaRPr lang="es-ES" sz="5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fo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976" y="0"/>
            <a:ext cx="9400976" cy="7520781"/>
          </a:xfrm>
        </p:spPr>
      </p:pic>
      <p:sp>
        <p:nvSpPr>
          <p:cNvPr id="5" name="4 CuadroTexto"/>
          <p:cNvSpPr txBox="1"/>
          <p:nvPr/>
        </p:nvSpPr>
        <p:spPr>
          <a:xfrm>
            <a:off x="467544" y="529324"/>
            <a:ext cx="799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s-ES" sz="5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5 Imagen" descr="foto la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7504" y="99392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175</Words>
  <Application>Microsoft Office PowerPoint</Application>
  <PresentationFormat>Presentación en pantalla (4:3)</PresentationFormat>
  <Paragraphs>95</Paragraphs>
  <Slides>39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0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Marta</dc:creator>
  <cp:lastModifiedBy>Usuario</cp:lastModifiedBy>
  <cp:revision>19</cp:revision>
  <dcterms:created xsi:type="dcterms:W3CDTF">2012-12-09T21:44:32Z</dcterms:created>
  <dcterms:modified xsi:type="dcterms:W3CDTF">2012-12-18T10:55:27Z</dcterms:modified>
</cp:coreProperties>
</file>